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6375"/>
    <a:srgbClr val="008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1" y="1748438"/>
            <a:ext cx="9144000" cy="2387600"/>
          </a:xfrm>
        </p:spPr>
        <p:txBody>
          <a:bodyPr anchor="ctr">
            <a:normAutofit/>
          </a:bodyPr>
          <a:lstStyle>
            <a:lvl1pPr algn="ctr">
              <a:defRPr sz="2800"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 rot="5400000">
            <a:off x="5551791" y="234267"/>
            <a:ext cx="1088420" cy="1219200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>
              <a:solidFill>
                <a:srgbClr val="008188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999" y="5999155"/>
            <a:ext cx="1992004" cy="65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382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77" y="156519"/>
            <a:ext cx="12189045" cy="108739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831" y="1365680"/>
            <a:ext cx="5486400" cy="498067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30097" y="1365680"/>
            <a:ext cx="54864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6030097" y="3929448"/>
            <a:ext cx="54864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797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77" y="156519"/>
            <a:ext cx="12189045" cy="108739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140" y="1382156"/>
            <a:ext cx="54864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6170140" y="3945924"/>
            <a:ext cx="54864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1"/>
          </p:nvPr>
        </p:nvSpPr>
        <p:spPr>
          <a:xfrm>
            <a:off x="481913" y="1382156"/>
            <a:ext cx="54864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2"/>
          </p:nvPr>
        </p:nvSpPr>
        <p:spPr>
          <a:xfrm>
            <a:off x="481913" y="3945924"/>
            <a:ext cx="54864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17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0" hasCustomPrompt="1"/>
          </p:nvPr>
        </p:nvSpPr>
        <p:spPr>
          <a:xfrm>
            <a:off x="123825" y="1335088"/>
            <a:ext cx="11861800" cy="5106987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>
                <a:solidFill>
                  <a:srgbClr val="008188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653333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1" hasCustomPrompt="1"/>
          </p:nvPr>
        </p:nvSpPr>
        <p:spPr>
          <a:xfrm>
            <a:off x="161131" y="1331158"/>
            <a:ext cx="11869738" cy="509905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Click icon to add a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65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90531" y="1326978"/>
            <a:ext cx="11887200" cy="3969951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0488" y="5370513"/>
            <a:ext cx="11887200" cy="1112837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rgbClr val="016375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3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m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8075" y="1433384"/>
            <a:ext cx="6172200" cy="498389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16375"/>
                </a:solidFill>
              </a:defRPr>
            </a:lvl1pPr>
            <a:lvl2pPr>
              <a:defRPr sz="2000">
                <a:solidFill>
                  <a:srgbClr val="016375"/>
                </a:solidFill>
              </a:defRPr>
            </a:lvl2pPr>
            <a:lvl3pPr>
              <a:defRPr sz="1800">
                <a:solidFill>
                  <a:srgbClr val="016375"/>
                </a:solidFill>
              </a:defRPr>
            </a:lvl3pPr>
            <a:lvl4pPr>
              <a:defRPr sz="1600">
                <a:solidFill>
                  <a:srgbClr val="016375"/>
                </a:solidFill>
              </a:defRPr>
            </a:lvl4pPr>
            <a:lvl5pPr>
              <a:defRPr sz="1600">
                <a:solidFill>
                  <a:srgbClr val="016375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155790" y="1433384"/>
            <a:ext cx="5519737" cy="4983892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37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870" y="1433385"/>
            <a:ext cx="6172200" cy="498389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16375"/>
                </a:solidFill>
              </a:defRPr>
            </a:lvl1pPr>
            <a:lvl2pPr>
              <a:defRPr sz="2000">
                <a:solidFill>
                  <a:srgbClr val="016375"/>
                </a:solidFill>
              </a:defRPr>
            </a:lvl2pPr>
            <a:lvl3pPr>
              <a:defRPr sz="1800">
                <a:solidFill>
                  <a:srgbClr val="016375"/>
                </a:solidFill>
              </a:defRPr>
            </a:lvl3pPr>
            <a:lvl4pPr>
              <a:defRPr sz="1600">
                <a:solidFill>
                  <a:srgbClr val="016375"/>
                </a:solidFill>
              </a:defRPr>
            </a:lvl4pPr>
            <a:lvl5pPr>
              <a:defRPr sz="1600">
                <a:solidFill>
                  <a:srgbClr val="016375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6391834" y="1433385"/>
            <a:ext cx="5519737" cy="4983892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71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56356"/>
            <a:ext cx="10515600" cy="4120607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 rot="5400000">
            <a:off x="5146082" y="-5144603"/>
            <a:ext cx="1899837" cy="12189043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5943588" y="605556"/>
            <a:ext cx="304825" cy="12189044"/>
          </a:xfrm>
          <a:prstGeom prst="rect">
            <a:avLst/>
          </a:prstGeom>
          <a:solidFill>
            <a:srgbClr val="F5B7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838" y="482048"/>
            <a:ext cx="2830324" cy="93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9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4821" y="342257"/>
            <a:ext cx="10515600" cy="2852737"/>
          </a:xfrm>
        </p:spPr>
        <p:txBody>
          <a:bodyPr anchor="b">
            <a:normAutofit/>
          </a:bodyPr>
          <a:lstStyle>
            <a:lvl1pPr>
              <a:defRPr sz="2800"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4821" y="3393502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1637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 rot="5400000">
            <a:off x="5201482" y="-123871"/>
            <a:ext cx="1782278" cy="12214416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6035157" y="-957548"/>
            <a:ext cx="114928" cy="12214418"/>
          </a:xfrm>
          <a:prstGeom prst="rect">
            <a:avLst/>
          </a:prstGeom>
          <a:solidFill>
            <a:srgbClr val="F5B7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933" y="5631120"/>
            <a:ext cx="2793376" cy="92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10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le with Subtitle an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 userDrawn="1"/>
        </p:nvSpPr>
        <p:spPr bwMode="auto">
          <a:xfrm rot="5400000">
            <a:off x="2668478" y="-2665522"/>
            <a:ext cx="6857999" cy="12189044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925" y="411126"/>
            <a:ext cx="3185105" cy="10530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4821" y="2059459"/>
            <a:ext cx="10515600" cy="266856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4821" y="4884551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663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 userDrawn="1"/>
        </p:nvSpPr>
        <p:spPr bwMode="auto">
          <a:xfrm rot="5400000">
            <a:off x="2668201" y="-2665245"/>
            <a:ext cx="6858554" cy="12189044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860" y="5882845"/>
            <a:ext cx="1991521" cy="658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4821" y="2059459"/>
            <a:ext cx="10515600" cy="266856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699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3"/>
          <p:cNvSpPr>
            <a:spLocks noChangeArrowheads="1"/>
          </p:cNvSpPr>
          <p:nvPr userDrawn="1"/>
        </p:nvSpPr>
        <p:spPr bwMode="auto">
          <a:xfrm rot="5400000">
            <a:off x="5551791" y="234267"/>
            <a:ext cx="1088420" cy="1219200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>
              <a:solidFill>
                <a:srgbClr val="008188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999" y="5999155"/>
            <a:ext cx="1992004" cy="658581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786438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008188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681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 userDrawn="1"/>
        </p:nvSpPr>
        <p:spPr bwMode="auto">
          <a:xfrm rot="5400000">
            <a:off x="2668201" y="-2657007"/>
            <a:ext cx="6858554" cy="12189044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718" y="5998177"/>
            <a:ext cx="1991521" cy="658421"/>
          </a:xfrm>
          <a:prstGeom prst="rect">
            <a:avLst/>
          </a:prstGeom>
        </p:spPr>
      </p:pic>
      <p:sp>
        <p:nvSpPr>
          <p:cNvPr id="8" name="Media Placeholder 7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575824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Drag media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167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56519"/>
            <a:ext cx="12189045" cy="108739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07524"/>
            <a:ext cx="10515600" cy="4827373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816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831" y="1365680"/>
            <a:ext cx="5486400" cy="498067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30097" y="1365680"/>
            <a:ext cx="5486400" cy="4980674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281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ChangeArrowheads="1"/>
          </p:cNvSpPr>
          <p:nvPr userDrawn="1"/>
        </p:nvSpPr>
        <p:spPr bwMode="auto">
          <a:xfrm rot="5400000">
            <a:off x="5527011" y="-5525534"/>
            <a:ext cx="1137976" cy="12189043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5943587" y="613279"/>
            <a:ext cx="304825" cy="12189044"/>
          </a:xfrm>
          <a:prstGeom prst="rect">
            <a:avLst/>
          </a:prstGeom>
          <a:solidFill>
            <a:srgbClr val="F5B7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7" y="156519"/>
            <a:ext cx="12189045" cy="1087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1614616"/>
            <a:ext cx="10515600" cy="4562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3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62" r:id="rId6"/>
    <p:sldLayoutId id="2147483666" r:id="rId7"/>
    <p:sldLayoutId id="2147483663" r:id="rId8"/>
    <p:sldLayoutId id="2147483652" r:id="rId9"/>
    <p:sldLayoutId id="2147483664" r:id="rId10"/>
    <p:sldLayoutId id="2147483665" r:id="rId11"/>
    <p:sldLayoutId id="2147483654" r:id="rId12"/>
    <p:sldLayoutId id="2147483667" r:id="rId13"/>
    <p:sldLayoutId id="2147483655" r:id="rId14"/>
    <p:sldLayoutId id="2147483656" r:id="rId15"/>
    <p:sldLayoutId id="2147483668" r:id="rId1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1637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01637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kern="1200">
          <a:solidFill>
            <a:srgbClr val="01637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rgbClr val="01637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1637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8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1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952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087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82487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8425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4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4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6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5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6144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/>
          <p:cNvSpPr>
            <a:spLocks noGrp="1"/>
          </p:cNvSpPr>
          <p:nvPr>
            <p:ph type="media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9989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6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C PowerPoint Theme">
  <a:themeElements>
    <a:clrScheme name="CCC-Theme-Light">
      <a:dk1>
        <a:srgbClr val="000000"/>
      </a:dk1>
      <a:lt1>
        <a:srgbClr val="FFFFFF"/>
      </a:lt1>
      <a:dk2>
        <a:srgbClr val="008C99"/>
      </a:dk2>
      <a:lt2>
        <a:srgbClr val="FFFFFF"/>
      </a:lt2>
      <a:accent1>
        <a:srgbClr val="FDBC5F"/>
      </a:accent1>
      <a:accent2>
        <a:srgbClr val="9E0039"/>
      </a:accent2>
      <a:accent3>
        <a:srgbClr val="0079C1"/>
      </a:accent3>
      <a:accent4>
        <a:srgbClr val="F15A22"/>
      </a:accent4>
      <a:accent5>
        <a:srgbClr val="566629"/>
      </a:accent5>
      <a:accent6>
        <a:srgbClr val="C1C4A6"/>
      </a:accent6>
      <a:hlink>
        <a:srgbClr val="FDBC5F"/>
      </a:hlink>
      <a:folHlink>
        <a:srgbClr val="C1C4A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Courier New</vt:lpstr>
      <vt:lpstr>Wingdings</vt:lpstr>
      <vt:lpstr>CCC PowerPoint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Coconino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 Walker</dc:creator>
  <cp:lastModifiedBy>Van Walker</cp:lastModifiedBy>
  <cp:revision>9</cp:revision>
  <dcterms:created xsi:type="dcterms:W3CDTF">2018-04-13T00:25:58Z</dcterms:created>
  <dcterms:modified xsi:type="dcterms:W3CDTF">2018-04-13T19:44:30Z</dcterms:modified>
</cp:coreProperties>
</file>